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987" r:id="rId3"/>
    <p:sldId id="993" r:id="rId4"/>
    <p:sldId id="995" r:id="rId5"/>
    <p:sldId id="994" r:id="rId6"/>
    <p:sldId id="996" r:id="rId7"/>
    <p:sldId id="998" r:id="rId8"/>
    <p:sldId id="999" r:id="rId9"/>
    <p:sldId id="1000" r:id="rId10"/>
    <p:sldId id="988" r:id="rId11"/>
    <p:sldId id="1002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This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 Miss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Li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Song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XK.eps" descr="id:21474906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2805788"/>
            <a:ext cx="5850563" cy="204647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6353"/>
            <a:ext cx="11485848" cy="302390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看图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27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z="15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27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Hello,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27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Hello,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夫人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Liu.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27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Mum, Dad, this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6081" y="980728"/>
            <a:ext cx="10955710" cy="775194"/>
          </a:xfrm>
          <a:prstGeom prst="rect">
            <a:avLst/>
          </a:prstGeom>
        </p:spPr>
      </p:pic>
      <p:pic>
        <p:nvPicPr>
          <p:cNvPr id="4" name="r69.jpg" descr="id:21474922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103318" y="2685599"/>
            <a:ext cx="3096344" cy="214150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91724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afternoon, Mr Green.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Green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afternoon, Liu Tao.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397031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________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Green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________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184941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根据图片和选项可知，刘涛和格林老师在互相问好之后，刘涛接着向其父母介绍格林老师。故选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34566" y="380065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刘涛向父母介绍了格林老师之后，其父母向格林老师问好。故选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9"/>
          <p:cNvSpPr txBox="1">
            <a:spLocks/>
          </p:cNvSpPr>
          <p:nvPr/>
        </p:nvSpPr>
        <p:spPr bwMode="auto">
          <a:xfrm>
            <a:off x="406574" y="5024795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格林老师向刘涛的父母问好。故选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54846" y="13407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95006" y="32658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58902" y="45436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339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397031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选出你所听到的内容。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6281738" algn="l"/>
                <a:tab pos="6994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mum	B. Miss Li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6281738" algn="l"/>
                <a:tab pos="6994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Taotao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dad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6281738" algn="l"/>
                <a:tab pos="6994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	B. Wang Bing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6281738" algn="l"/>
                <a:tab pos="6994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Daddy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6281738" algn="l"/>
                <a:tab pos="6994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morning.	B. Goodbye.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53495" cy="6553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855057" y="2492896"/>
            <a:ext cx="984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mum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855057" y="3162747"/>
            <a:ext cx="7649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dad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855057" y="3769876"/>
            <a:ext cx="17138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solidFill>
                  <a:srgbClr val="ED028C"/>
                </a:solidFill>
                <a:ea typeface="楷体" panose="02010609060101010101" pitchFamily="49" charset="-122"/>
              </a:rPr>
              <a:t>Mr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 Green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878902" y="4411643"/>
            <a:ext cx="12041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Daddy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908288" y="4999623"/>
            <a:ext cx="16514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Goodbye.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000926" y="24554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91782" y="30689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88622" y="37353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55206" y="43651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26604" y="50131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r68.jpg" descr="id:2147492164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598" y="4455696"/>
            <a:ext cx="11031483" cy="201622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209166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 Liu Tao.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dad.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morning, Mum.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Hello, Miss Li.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Hello, Mr Green.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95278" y="606498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296150" y="606498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446102" y="6083276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 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633774" y="606498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1047226" y="608327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31574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evening.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morning.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mum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Miss Li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3522" y="944724"/>
            <a:ext cx="7822584" cy="735183"/>
          </a:xfrm>
          <a:prstGeom prst="rect">
            <a:avLst/>
          </a:prstGeom>
        </p:spPr>
      </p:pic>
      <p:pic>
        <p:nvPicPr>
          <p:cNvPr id="4" name="cz35.jpg" descr="id:21474921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278782" y="2587558"/>
            <a:ext cx="1303211" cy="1489203"/>
          </a:xfrm>
          <a:prstGeom prst="rect">
            <a:avLst/>
          </a:prstGeom>
        </p:spPr>
      </p:pic>
      <p:pic>
        <p:nvPicPr>
          <p:cNvPr id="5" name="fd16.jpg" descr="id:214749218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294372" y="4663885"/>
            <a:ext cx="1045099" cy="116403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82638" y="285642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5580" y="4099726"/>
            <a:ext cx="95200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图片所示为晚上七点，一家人在吃晚饭的情景。故选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982638" y="480064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8582" y="5952770"/>
            <a:ext cx="44117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图片所示为妈妈。故选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55653" y="1907260"/>
            <a:ext cx="95200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lang="zh-CN" altLang="zh-CN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、选出</a:t>
            </a:r>
            <a:r>
              <a:rPr lang="zh-CN" altLang="zh-CN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与下列图片相符的一项。</a:t>
            </a:r>
            <a:endParaRPr lang="zh-CN" altLang="en-US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2592"/>
            <a:ext cx="11485848" cy="461664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dad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Goodbye.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night.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A. This is Liu Tao.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Wang Bing.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fd17.jpg" descr="id:2147492192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6774" y="836712"/>
            <a:ext cx="829278" cy="1215999"/>
          </a:xfrm>
          <a:prstGeom prst="rect">
            <a:avLst/>
          </a:prstGeom>
        </p:spPr>
      </p:pic>
      <p:pic>
        <p:nvPicPr>
          <p:cNvPr id="4" name="e75.jpg" descr="id:214749219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206774" y="2805977"/>
            <a:ext cx="1612799" cy="949877"/>
          </a:xfrm>
          <a:prstGeom prst="rect">
            <a:avLst/>
          </a:prstGeom>
        </p:spPr>
      </p:pic>
      <p:pic>
        <p:nvPicPr>
          <p:cNvPr id="5" name="cz36.jpg" descr="id:214749220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278782" y="4581128"/>
            <a:ext cx="732308" cy="137628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49463" y="2185700"/>
            <a:ext cx="43909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图片所示为爸爸。故选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86756" y="4077072"/>
            <a:ext cx="101729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图片所示为女孩睡觉的情景。睡觉前应该说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晚安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582" y="5910458"/>
            <a:ext cx="43909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图片所示为王兵。故选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993769" y="108729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99782" y="299695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82638" y="492200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397031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根据所给情景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当你傍晚见到李老师时，你可以说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morning, Miss Li.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evening, Miss Li.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当刘涛想作自我介绍时，他可以说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Hello. I’m Liu Tao.	B. Hello, Liu Tao.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50590" y="298817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傍晚遇到熟人，常用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晚上好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打招呼。故选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 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84482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36358" y="37607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514014" y="49323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刘涛作自我介绍时，要说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你好。我是刘涛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52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45458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晚上睡觉前，你会对爸爸妈妈说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evening, Dad and Mum.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night, Dad and Mum.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09460" y="185231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50590" y="37082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晚上睡觉前，你应该对爸爸妈妈说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晚安，爸爸妈妈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468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24716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当你想将杨玲介绍给爸爸妈妈认识时，你可以说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Miss Li.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Yang Ling.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550590" y="33482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向他人介绍杨玲，要说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这是杨玲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7460" y="214986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567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42264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当你下午见到你的好朋友埃米时，你可以说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afternoon, Amy.	B. Good evening, Amy.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2132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514014" y="33482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下午见到好朋友，要说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下午好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477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787</Words>
  <Application>Microsoft Office PowerPoint</Application>
  <PresentationFormat>自定义</PresentationFormat>
  <Paragraphs>93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342</cp:revision>
  <dcterms:created xsi:type="dcterms:W3CDTF">2020-11-06T05:24:00Z</dcterms:created>
  <dcterms:modified xsi:type="dcterms:W3CDTF">2025-06-30T06:58:55Z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